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40404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element that is positioned absolutely is taken out of the flow and thus takes up no space when placing other elements. </a:t>
            </a:r>
          </a:p>
          <a:p>
            <a:pPr/>
          </a:p>
          <a:p>
            <a:pPr/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pPr/>
          </a:p>
          <a:p>
            <a:pPr/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5" name="Straight Connector 6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2890"/>
            <a:ext cx="9144000" cy="6858001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Title 1"/>
          <p:cNvSpPr txBox="1"/>
          <p:nvPr/>
        </p:nvSpPr>
        <p:spPr>
          <a:xfrm>
            <a:off x="426890" y="3962400"/>
            <a:ext cx="3535510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4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UCF-Coding-Boot-Camp/UCFLM201808FSF3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2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hyperlink" Target="https://youtu.be/0lpxKw6E90Y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3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3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86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8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94" name="Content Placeholder 2"/>
          <p:cNvSpPr txBox="1"/>
          <p:nvPr/>
        </p:nvSpPr>
        <p:spPr>
          <a:xfrm>
            <a:off x="457199" y="990600"/>
            <a:ext cx="4100947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95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10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1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106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109" name="Content Placeholder 2"/>
          <p:cNvSpPr txBox="1"/>
          <p:nvPr/>
        </p:nvSpPr>
        <p:spPr>
          <a:xfrm>
            <a:off x="457200" y="828113"/>
            <a:ext cx="8153400" cy="3352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03504">
              <a:spcBef>
                <a:spcPts val="500"/>
              </a:spcBef>
              <a:defRPr b="1" sz="21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6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113" name="Applies to all &lt;p&gt; elements…"/>
          <p:cNvSpPr txBox="1"/>
          <p:nvPr/>
        </p:nvSpPr>
        <p:spPr>
          <a:xfrm>
            <a:off x="3648169" y="690339"/>
            <a:ext cx="4869355" cy="462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Applies to all &lt;p&gt; elements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i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Applies to all elements with class=“classItem"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i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Applies to all elements with id=“idItem"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</p:txBody>
      </p:sp>
      <p:sp>
        <p:nvSpPr>
          <p:cNvPr id="114" name="Element name…"/>
          <p:cNvSpPr txBox="1"/>
          <p:nvPr/>
        </p:nvSpPr>
        <p:spPr>
          <a:xfrm>
            <a:off x="311253" y="1225524"/>
            <a:ext cx="2207402" cy="631189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(p, a, div, span, etc)</a:t>
            </a:r>
          </a:p>
        </p:txBody>
      </p:sp>
      <p:sp>
        <p:nvSpPr>
          <p:cNvPr id="115" name="Period (.) + variable name…"/>
          <p:cNvSpPr txBox="1"/>
          <p:nvPr/>
        </p:nvSpPr>
        <p:spPr>
          <a:xfrm>
            <a:off x="144431" y="2779488"/>
            <a:ext cx="3166215" cy="637539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(.myDiv, .phoneNumber, etc.)</a:t>
            </a:r>
          </a:p>
        </p:txBody>
      </p:sp>
      <p:sp>
        <p:nvSpPr>
          <p:cNvPr id="116" name="Hash (#) + variable name…"/>
          <p:cNvSpPr txBox="1"/>
          <p:nvPr/>
        </p:nvSpPr>
        <p:spPr>
          <a:xfrm>
            <a:off x="162681" y="4269952"/>
            <a:ext cx="2734701" cy="631189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(#myDiv, #phoneNumber)</a:t>
            </a:r>
          </a:p>
        </p:txBody>
      </p:sp>
      <p:sp>
        <p:nvSpPr>
          <p:cNvPr id="117" name="Line"/>
          <p:cNvSpPr/>
          <p:nvPr/>
        </p:nvSpPr>
        <p:spPr>
          <a:xfrm>
            <a:off x="3000861" y="4603670"/>
            <a:ext cx="547008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Line"/>
          <p:cNvSpPr/>
          <p:nvPr/>
        </p:nvSpPr>
        <p:spPr>
          <a:xfrm>
            <a:off x="3294507" y="3041579"/>
            <a:ext cx="363095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9" name="Element selector"/>
          <p:cNvSpPr txBox="1"/>
          <p:nvPr/>
        </p:nvSpPr>
        <p:spPr>
          <a:xfrm>
            <a:off x="264282" y="769349"/>
            <a:ext cx="184219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Element selector</a:t>
            </a:r>
          </a:p>
        </p:txBody>
      </p:sp>
      <p:sp>
        <p:nvSpPr>
          <p:cNvPr id="120" name="Class Selector"/>
          <p:cNvSpPr txBox="1"/>
          <p:nvPr/>
        </p:nvSpPr>
        <p:spPr>
          <a:xfrm>
            <a:off x="302381" y="2325696"/>
            <a:ext cx="152440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Class Selector</a:t>
            </a:r>
          </a:p>
        </p:txBody>
      </p:sp>
      <p:sp>
        <p:nvSpPr>
          <p:cNvPr id="121" name="ID Selector"/>
          <p:cNvSpPr txBox="1"/>
          <p:nvPr/>
        </p:nvSpPr>
        <p:spPr>
          <a:xfrm>
            <a:off x="315082" y="3821429"/>
            <a:ext cx="1218898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SS 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  <p:sp>
        <p:nvSpPr>
          <p:cNvPr id="124" name="p {…"/>
          <p:cNvSpPr txBox="1"/>
          <p:nvPr/>
        </p:nvSpPr>
        <p:spPr>
          <a:xfrm>
            <a:off x="638268" y="1046480"/>
            <a:ext cx="2480391" cy="232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p {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blue;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.classItem {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orange;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#idItem {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    background-color: green;</a:t>
            </a:r>
          </a:p>
          <a:p>
            <a:pPr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}</a:t>
            </a:r>
          </a:p>
        </p:txBody>
      </p:sp>
      <p:sp>
        <p:nvSpPr>
          <p:cNvPr id="125" name="&lt;p&gt;…"/>
          <p:cNvSpPr txBox="1"/>
          <p:nvPr/>
        </p:nvSpPr>
        <p:spPr>
          <a:xfrm>
            <a:off x="4405617" y="932179"/>
            <a:ext cx="4488950" cy="2491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&lt;p&gt;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    A paragraph with a blue background.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&lt;/p&gt;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&lt;div class=“classItem"&gt;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    A div with an orange background.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&lt;/div&gt;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&lt;div id=“idItem"&gt;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    A div with a green background.</a:t>
            </a: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    &lt;/div&gt;</a:t>
            </a:r>
          </a:p>
        </p:txBody>
      </p:sp>
      <p:sp>
        <p:nvSpPr>
          <p:cNvPr id="126" name="+"/>
          <p:cNvSpPr txBox="1"/>
          <p:nvPr/>
        </p:nvSpPr>
        <p:spPr>
          <a:xfrm>
            <a:off x="3604381" y="1732278"/>
            <a:ext cx="583664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27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7"/>
            <a:ext cx="7315201" cy="198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130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13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ontent Placeholder 2"/>
          <p:cNvSpPr txBox="1"/>
          <p:nvPr/>
        </p:nvSpPr>
        <p:spPr>
          <a:xfrm>
            <a:off x="457200" y="5522538"/>
            <a:ext cx="8153400" cy="72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139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(RelativePaths_DEMO | 07-RelativePaths)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14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1" y="1447800"/>
            <a:ext cx="9123746" cy="104870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ontent Placeholder 2"/>
          <p:cNvSpPr txBox="1"/>
          <p:nvPr/>
        </p:nvSpPr>
        <p:spPr>
          <a:xfrm>
            <a:off x="29900" y="2805110"/>
            <a:ext cx="4748516" cy="3367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14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7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ontent Placeholder 2"/>
          <p:cNvSpPr txBox="1"/>
          <p:nvPr/>
        </p:nvSpPr>
        <p:spPr>
          <a:xfrm>
            <a:off x="29900" y="816767"/>
            <a:ext cx="4748516" cy="631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b="1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146" name="Straight Arrow Connector 10"/>
          <p:cNvSpPr/>
          <p:nvPr/>
        </p:nvSpPr>
        <p:spPr>
          <a:xfrm>
            <a:off x="3962398" y="1132283"/>
            <a:ext cx="1600202" cy="620319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9" name="TextBox 3"/>
          <p:cNvSpPr txBox="1"/>
          <p:nvPr/>
        </p:nvSpPr>
        <p:spPr>
          <a:xfrm>
            <a:off x="304800" y="914399"/>
            <a:ext cx="8686800" cy="399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Use activity 07 (unsolved) from the class repo.  Recommend that you move this into another folder (activities -&gt; week1 maybe) before making changes (optional).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150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51" name="TextBox 5"/>
          <p:cNvSpPr txBox="1"/>
          <p:nvPr/>
        </p:nvSpPr>
        <p:spPr>
          <a:xfrm>
            <a:off x="2971800" y="124823"/>
            <a:ext cx="6019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07-RelativePaths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Boxes Upon Boxes</a:t>
            </a:r>
          </a:p>
        </p:txBody>
      </p:sp>
      <p:pic>
        <p:nvPicPr>
          <p:cNvPr id="156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Rectangle 6"/>
          <p:cNvSpPr txBox="1"/>
          <p:nvPr/>
        </p:nvSpPr>
        <p:spPr>
          <a:xfrm>
            <a:off x="76200" y="4648199"/>
            <a:ext cx="9067800" cy="154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Box 6"/>
          <p:cNvSpPr txBox="1"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5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66" name="Rectangle 6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167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7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2"/>
            <a:ext cx="5562602" cy="438265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 7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64" name="Shape 70"/>
          <p:cNvSpPr txBox="1"/>
          <p:nvPr/>
        </p:nvSpPr>
        <p:spPr>
          <a:xfrm>
            <a:off x="304799" y="761999"/>
            <a:ext cx="8740776" cy="386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https://github.com/UCF-Coding-Boot-Camp/UCFLM201808FSF3</a:t>
            </a:r>
            <a:r>
              <a:t>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t>Due</a:t>
            </a:r>
            <a:r>
              <a:rPr b="0"/>
              <a:t>: </a:t>
            </a:r>
            <a:endParaRPr b="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lvl="3" indent="685800"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B</a:t>
            </a:r>
            <a:r>
              <a:t>efore midnight on the 25th of August. </a:t>
            </a:r>
          </a:p>
          <a:p>
            <a:pPr lvl="3" indent="685800"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Remember, all due dates are on bootcampspot.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Facebook Break…</a:t>
            </a:r>
          </a:p>
        </p:txBody>
      </p:sp>
      <p:sp>
        <p:nvSpPr>
          <p:cNvPr id="177" name="Shape 70"/>
          <p:cNvSpPr txBox="1"/>
          <p:nvPr/>
        </p:nvSpPr>
        <p:spPr>
          <a:xfrm>
            <a:off x="-5872" y="783752"/>
            <a:ext cx="9149874" cy="6294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1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9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70"/>
          <p:cNvSpPr txBox="1"/>
          <p:nvPr/>
        </p:nvSpPr>
        <p:spPr>
          <a:xfrm>
            <a:off x="304799" y="4419599"/>
            <a:ext cx="8610601" cy="1977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Flow Analogy to MS Word</a:t>
            </a:r>
          </a:p>
        </p:txBody>
      </p:sp>
      <p:sp>
        <p:nvSpPr>
          <p:cNvPr id="185" name="Shape 70"/>
          <p:cNvSpPr txBox="1"/>
          <p:nvPr/>
        </p:nvSpPr>
        <p:spPr>
          <a:xfrm>
            <a:off x="5715000" y="1118619"/>
            <a:ext cx="3200400" cy="395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1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</a:t>
            </a:r>
          </a:p>
        </p:txBody>
      </p:sp>
      <p:sp>
        <p:nvSpPr>
          <p:cNvPr id="189" name="Shape 70"/>
          <p:cNvSpPr txBox="1"/>
          <p:nvPr/>
        </p:nvSpPr>
        <p:spPr>
          <a:xfrm>
            <a:off x="304799" y="4419599"/>
            <a:ext cx="8610601" cy="174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19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8628" b="0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4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vs. Inline Elements </a:t>
            </a:r>
          </a:p>
        </p:txBody>
      </p:sp>
      <p:sp>
        <p:nvSpPr>
          <p:cNvPr id="193" name="Shape 70"/>
          <p:cNvSpPr txBox="1"/>
          <p:nvPr/>
        </p:nvSpPr>
        <p:spPr>
          <a:xfrm>
            <a:off x="304799" y="4419599"/>
            <a:ext cx="8610601" cy="164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19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1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0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Floating</a:t>
            </a:r>
          </a:p>
        </p:txBody>
      </p:sp>
      <p:sp>
        <p:nvSpPr>
          <p:cNvPr id="197" name="Shape 70"/>
          <p:cNvSpPr txBox="1"/>
          <p:nvPr/>
        </p:nvSpPr>
        <p:spPr>
          <a:xfrm>
            <a:off x="304799" y="4711856"/>
            <a:ext cx="8610601" cy="164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19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t="0" r="19179" b="0"/>
          <a:stretch>
            <a:fillRect/>
          </a:stretch>
        </p:blipFill>
        <p:spPr>
          <a:xfrm>
            <a:off x="-1" y="747991"/>
            <a:ext cx="5715002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0" b="70232"/>
          <a:stretch>
            <a:fillRect/>
          </a:stretch>
        </p:blipFill>
        <p:spPr>
          <a:xfrm>
            <a:off x="5867400" y="1239085"/>
            <a:ext cx="2896043" cy="66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Clearing the Float</a:t>
            </a:r>
          </a:p>
        </p:txBody>
      </p:sp>
      <p:pic>
        <p:nvPicPr>
          <p:cNvPr id="2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70"/>
          <p:cNvSpPr txBox="1"/>
          <p:nvPr/>
        </p:nvSpPr>
        <p:spPr>
          <a:xfrm>
            <a:off x="304799" y="4711856"/>
            <a:ext cx="8610601" cy="1227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07" name="Shape 70"/>
          <p:cNvSpPr txBox="1"/>
          <p:nvPr/>
        </p:nvSpPr>
        <p:spPr>
          <a:xfrm>
            <a:off x="304799" y="5094928"/>
            <a:ext cx="8610601" cy="83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Sometimes when elements don’t match up in size, we get situations like the above… </a:t>
            </a:r>
          </a:p>
        </p:txBody>
      </p:sp>
      <p:pic>
        <p:nvPicPr>
          <p:cNvPr id="20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11" name="Shape 70"/>
          <p:cNvSpPr txBox="1"/>
          <p:nvPr/>
        </p:nvSpPr>
        <p:spPr>
          <a:xfrm>
            <a:off x="420310" y="4824607"/>
            <a:ext cx="8190291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get around this by using “the clearfix hack.” </a:t>
            </a:r>
          </a:p>
        </p:txBody>
      </p:sp>
      <p:pic>
        <p:nvPicPr>
          <p:cNvPr id="21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2"/>
            <a:ext cx="8374137" cy="404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67" name="Shape 70"/>
          <p:cNvSpPr txBox="1"/>
          <p:nvPr/>
        </p:nvSpPr>
        <p:spPr>
          <a:xfrm>
            <a:off x="304799" y="761997"/>
            <a:ext cx="8740776" cy="4593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https://github.com/UCF-Coding-Boot-Camp/UCFLM201808FSF3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15" name="Shape 70"/>
          <p:cNvSpPr txBox="1"/>
          <p:nvPr/>
        </p:nvSpPr>
        <p:spPr>
          <a:xfrm>
            <a:off x="152398" y="3733799"/>
            <a:ext cx="8610601" cy="188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21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2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19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23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22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Fantastic Guide on Floats ****</a:t>
            </a:r>
          </a:p>
        </p:txBody>
      </p:sp>
      <p:sp>
        <p:nvSpPr>
          <p:cNvPr id="230" name="Straight Connector 1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1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2" name="Shape 70"/>
          <p:cNvSpPr txBox="1"/>
          <p:nvPr/>
        </p:nvSpPr>
        <p:spPr>
          <a:xfrm>
            <a:off x="409303" y="5518074"/>
            <a:ext cx="8610601" cy="83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b="0" sz="2200"/>
              <a:t> </a:t>
            </a:r>
            <a:br>
              <a:rPr b="0" sz="2200"/>
            </a:br>
            <a:r>
              <a:rPr b="0"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https://css-tricks.com/all-about-floats/</a:t>
            </a:r>
          </a:p>
        </p:txBody>
      </p:sp>
      <p:pic>
        <p:nvPicPr>
          <p:cNvPr id="233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7"/>
            <a:ext cx="2867025" cy="752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6" name="TextBox 3"/>
          <p:cNvSpPr txBox="1"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Instructions are in the class repo.</a:t>
            </a:r>
          </a:p>
        </p:txBody>
      </p:sp>
      <p:sp>
        <p:nvSpPr>
          <p:cNvPr id="237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38" name="TextBox 5"/>
          <p:cNvSpPr txBox="1"/>
          <p:nvPr/>
        </p:nvSpPr>
        <p:spPr>
          <a:xfrm>
            <a:off x="2438400" y="124823"/>
            <a:ext cx="65532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9</a:t>
            </a:r>
            <a:r>
              <a:rPr b="0"/>
              <a:t>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1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24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work!</a:t>
            </a:r>
          </a:p>
        </p:txBody>
      </p:sp>
      <p:pic>
        <p:nvPicPr>
          <p:cNvPr id="24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2" cy="476250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ctangle 4"/>
          <p:cNvSpPr txBox="1"/>
          <p:nvPr/>
        </p:nvSpPr>
        <p:spPr>
          <a:xfrm>
            <a:off x="2286000" y="5807176"/>
            <a:ext cx="4572000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9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(Highly, HIGHLY Recommend!!!)</a:t>
            </a:r>
          </a:p>
        </p:txBody>
      </p:sp>
      <p:pic>
        <p:nvPicPr>
          <p:cNvPr id="25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04799" y="5715000"/>
            <a:ext cx="8740776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7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extBox 4"/>
          <p:cNvSpPr txBox="1"/>
          <p:nvPr/>
        </p:nvSpPr>
        <p:spPr>
          <a:xfrm>
            <a:off x="2819400" y="914399"/>
            <a:ext cx="6172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260" name="TextBox 3"/>
          <p:cNvSpPr txBox="1"/>
          <p:nvPr/>
        </p:nvSpPr>
        <p:spPr>
          <a:xfrm>
            <a:off x="3200400" y="914400"/>
            <a:ext cx="5791200" cy="114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26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sp>
        <p:nvSpPr>
          <p:cNvPr id="265" name="TextBox 4"/>
          <p:cNvSpPr txBox="1"/>
          <p:nvPr/>
        </p:nvSpPr>
        <p:spPr>
          <a:xfrm>
            <a:off x="914400" y="5791199"/>
            <a:ext cx="78486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Positioned relative to nearest positioned ancestor</a:t>
            </a:r>
          </a:p>
        </p:txBody>
      </p:sp>
      <p:pic>
        <p:nvPicPr>
          <p:cNvPr id="266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8"/>
            <a:ext cx="2231148" cy="4462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Box 4"/>
          <p:cNvSpPr txBox="1"/>
          <p:nvPr/>
        </p:nvSpPr>
        <p:spPr>
          <a:xfrm>
            <a:off x="457200" y="5791199"/>
            <a:ext cx="8686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272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  <p:pic>
        <p:nvPicPr>
          <p:cNvPr id="2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2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27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Box 4"/>
          <p:cNvSpPr txBox="1"/>
          <p:nvPr/>
        </p:nvSpPr>
        <p:spPr>
          <a:xfrm>
            <a:off x="363582" y="5331445"/>
            <a:ext cx="8686801" cy="79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283" name="Shape 70"/>
          <p:cNvSpPr txBox="1"/>
          <p:nvPr/>
        </p:nvSpPr>
        <p:spPr>
          <a:xfrm>
            <a:off x="304799" y="4419599"/>
            <a:ext cx="8610601" cy="1646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7"/>
            <a:ext cx="2164080" cy="3393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28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(10-CSS_PositionedLayout)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0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291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29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2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295" name="Shape 70"/>
          <p:cNvSpPr txBox="1"/>
          <p:nvPr/>
        </p:nvSpPr>
        <p:spPr>
          <a:xfrm>
            <a:off x="409303" y="5348961"/>
            <a:ext cx="8610601" cy="111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</p:txBody>
      </p:sp>
      <p:pic>
        <p:nvPicPr>
          <p:cNvPr id="29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2"/>
            <a:ext cx="8536576" cy="3551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" name="TextBox 3"/>
          <p:cNvSpPr txBox="1"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This is a class repo activity</a:t>
            </a:r>
          </a:p>
        </p:txBody>
      </p:sp>
      <p:sp>
        <p:nvSpPr>
          <p:cNvPr id="300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01" name="TextBox 5"/>
          <p:cNvSpPr txBox="1"/>
          <p:nvPr/>
        </p:nvSpPr>
        <p:spPr>
          <a:xfrm>
            <a:off x="2286000" y="124823"/>
            <a:ext cx="67056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11-CSS_Positioned_Activity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4" name="Rectangle 3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8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309" name="Rectangle 4"/>
          <p:cNvSpPr txBox="1"/>
          <p:nvPr/>
        </p:nvSpPr>
        <p:spPr>
          <a:xfrm>
            <a:off x="76200" y="5988403"/>
            <a:ext cx="89128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</a:p>
        </p:txBody>
      </p:sp>
      <p:pic>
        <p:nvPicPr>
          <p:cNvPr id="31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313" name="Title 1"/>
          <p:cNvSpPr txBox="1"/>
          <p:nvPr/>
        </p:nvSpPr>
        <p:spPr>
          <a:xfrm>
            <a:off x="4419600" y="1585698"/>
            <a:ext cx="4648200" cy="3839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1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70"/>
          <p:cNvSpPr txBox="1"/>
          <p:nvPr/>
        </p:nvSpPr>
        <p:spPr>
          <a:xfrm>
            <a:off x="116682" y="5410199"/>
            <a:ext cx="8915401" cy="859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2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4" name="Shape 70"/>
          <p:cNvSpPr txBox="1"/>
          <p:nvPr/>
        </p:nvSpPr>
        <p:spPr>
          <a:xfrm>
            <a:off x="116682" y="5181599"/>
            <a:ext cx="8915401" cy="110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Next Class! </a:t>
            </a:r>
          </a:p>
        </p:txBody>
      </p:sp>
      <p:sp>
        <p:nvSpPr>
          <p:cNvPr id="327" name="Title 1"/>
          <p:cNvSpPr txBox="1"/>
          <p:nvPr/>
        </p:nvSpPr>
        <p:spPr>
          <a:xfrm>
            <a:off x="0" y="2057399"/>
            <a:ext cx="9067800" cy="254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76" name="Title 1"/>
          <p:cNvSpPr txBox="1"/>
          <p:nvPr/>
        </p:nvSpPr>
        <p:spPr>
          <a:xfrm>
            <a:off x="152400" y="653853"/>
            <a:ext cx="8915400" cy="109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77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7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3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9" name="TextBox 5"/>
          <p:cNvSpPr txBox="1"/>
          <p:nvPr/>
        </p:nvSpPr>
        <p:spPr>
          <a:xfrm>
            <a:off x="304800" y="914399"/>
            <a:ext cx="8686800" cy="4704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3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4" y="762000"/>
            <a:ext cx="8545217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70"/>
          <p:cNvSpPr txBox="1"/>
          <p:nvPr/>
        </p:nvSpPr>
        <p:spPr>
          <a:xfrm>
            <a:off x="321546" y="3977290"/>
            <a:ext cx="8555265" cy="244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348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3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7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70"/>
          <p:cNvSpPr txBox="1"/>
          <p:nvPr/>
        </p:nvSpPr>
        <p:spPr>
          <a:xfrm>
            <a:off x="4724400" y="1307707"/>
            <a:ext cx="4321174" cy="403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3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6" name="Shape 70"/>
          <p:cNvSpPr txBox="1"/>
          <p:nvPr/>
        </p:nvSpPr>
        <p:spPr>
          <a:xfrm>
            <a:off x="152398" y="4586811"/>
            <a:ext cx="8882745" cy="164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359" name="Shape 70"/>
          <p:cNvSpPr txBox="1"/>
          <p:nvPr/>
        </p:nvSpPr>
        <p:spPr>
          <a:xfrm>
            <a:off x="228599" y="1307707"/>
            <a:ext cx="8740776" cy="2129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62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" name="TextBox 5"/>
          <p:cNvSpPr txBox="1"/>
          <p:nvPr/>
        </p:nvSpPr>
        <p:spPr>
          <a:xfrm>
            <a:off x="304800" y="914399"/>
            <a:ext cx="8686800" cy="2215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81" name="Title 1"/>
          <p:cNvSpPr txBox="1"/>
          <p:nvPr/>
        </p:nvSpPr>
        <p:spPr>
          <a:xfrm>
            <a:off x="0" y="2057399"/>
            <a:ext cx="9067800" cy="254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